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8168" autoAdjust="0"/>
  </p:normalViewPr>
  <p:slideViewPr>
    <p:cSldViewPr snapToGrid="0">
      <p:cViewPr varScale="1">
        <p:scale>
          <a:sx n="81" d="100"/>
          <a:sy n="81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10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86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40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63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44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3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00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13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40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39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126CA-5974-4DDB-A969-1920FF965E63}" type="datetimeFigureOut">
              <a:rPr lang="en-IN" smtClean="0"/>
              <a:t>27-07-2017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003AC-FA80-4804-B5B5-B004A158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11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0647" cy="77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8219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0648" cy="7732987"/>
          </a:xfrm>
        </p:spPr>
      </p:pic>
    </p:spTree>
    <p:extLst>
      <p:ext uri="{BB962C8B-B14F-4D97-AF65-F5344CB8AC3E}">
        <p14:creationId xmlns:p14="http://schemas.microsoft.com/office/powerpoint/2010/main" val="132863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48497" cy="7236374"/>
          </a:xfrm>
        </p:spPr>
      </p:pic>
    </p:spTree>
    <p:extLst>
      <p:ext uri="{BB962C8B-B14F-4D97-AF65-F5344CB8AC3E}">
        <p14:creationId xmlns:p14="http://schemas.microsoft.com/office/powerpoint/2010/main" val="1844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42635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621" cy="7330967"/>
          </a:xfrm>
        </p:spPr>
      </p:pic>
    </p:spTree>
    <p:extLst>
      <p:ext uri="{BB962C8B-B14F-4D97-AF65-F5344CB8AC3E}">
        <p14:creationId xmlns:p14="http://schemas.microsoft.com/office/powerpoint/2010/main" val="8181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2"/>
          </a:xfrm>
        </p:spPr>
      </p:pic>
    </p:spTree>
    <p:extLst>
      <p:ext uri="{BB962C8B-B14F-4D97-AF65-F5344CB8AC3E}">
        <p14:creationId xmlns:p14="http://schemas.microsoft.com/office/powerpoint/2010/main" val="3867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63103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9931" cy="7567449"/>
          </a:xfrm>
        </p:spPr>
      </p:pic>
    </p:spTree>
    <p:extLst>
      <p:ext uri="{BB962C8B-B14F-4D97-AF65-F5344CB8AC3E}">
        <p14:creationId xmlns:p14="http://schemas.microsoft.com/office/powerpoint/2010/main" val="412139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15432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47586" cy="7685690"/>
          </a:xfrm>
        </p:spPr>
      </p:pic>
    </p:spTree>
    <p:extLst>
      <p:ext uri="{BB962C8B-B14F-4D97-AF65-F5344CB8AC3E}">
        <p14:creationId xmlns:p14="http://schemas.microsoft.com/office/powerpoint/2010/main" val="86483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27361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23312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51650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7543801"/>
          </a:xfrm>
        </p:spPr>
      </p:pic>
    </p:spTree>
    <p:extLst>
      <p:ext uri="{BB962C8B-B14F-4D97-AF65-F5344CB8AC3E}">
        <p14:creationId xmlns:p14="http://schemas.microsoft.com/office/powerpoint/2010/main" val="10646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41341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395391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7543801"/>
          </a:xfrm>
        </p:spPr>
      </p:pic>
    </p:spTree>
    <p:extLst>
      <p:ext uri="{BB962C8B-B14F-4D97-AF65-F5344CB8AC3E}">
        <p14:creationId xmlns:p14="http://schemas.microsoft.com/office/powerpoint/2010/main" val="13748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74"/>
            <a:ext cx="9743090" cy="7307318"/>
          </a:xfrm>
        </p:spPr>
      </p:pic>
    </p:spTree>
    <p:extLst>
      <p:ext uri="{BB962C8B-B14F-4D97-AF65-F5344CB8AC3E}">
        <p14:creationId xmlns:p14="http://schemas.microsoft.com/office/powerpoint/2010/main" val="21084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7" cy="7472856"/>
          </a:xfrm>
        </p:spPr>
      </p:pic>
    </p:spTree>
    <p:extLst>
      <p:ext uri="{BB962C8B-B14F-4D97-AF65-F5344CB8AC3E}">
        <p14:creationId xmlns:p14="http://schemas.microsoft.com/office/powerpoint/2010/main" val="3041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210328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24500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47586" cy="7685691"/>
          </a:xfrm>
        </p:spPr>
      </p:pic>
    </p:spTree>
    <p:extLst>
      <p:ext uri="{BB962C8B-B14F-4D97-AF65-F5344CB8AC3E}">
        <p14:creationId xmlns:p14="http://schemas.microsoft.com/office/powerpoint/2010/main" val="311191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2699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5450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621" cy="7330967"/>
          </a:xfrm>
        </p:spPr>
      </p:pic>
    </p:spTree>
    <p:extLst>
      <p:ext uri="{BB962C8B-B14F-4D97-AF65-F5344CB8AC3E}">
        <p14:creationId xmlns:p14="http://schemas.microsoft.com/office/powerpoint/2010/main" val="219048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3"/>
            <a:ext cx="9616966" cy="7212725"/>
          </a:xfrm>
        </p:spPr>
      </p:pic>
    </p:spTree>
    <p:extLst>
      <p:ext uri="{BB962C8B-B14F-4D97-AF65-F5344CB8AC3E}">
        <p14:creationId xmlns:p14="http://schemas.microsoft.com/office/powerpoint/2010/main" val="159028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621" cy="7330967"/>
          </a:xfrm>
        </p:spPr>
      </p:pic>
    </p:spTree>
    <p:extLst>
      <p:ext uri="{BB962C8B-B14F-4D97-AF65-F5344CB8AC3E}">
        <p14:creationId xmlns:p14="http://schemas.microsoft.com/office/powerpoint/2010/main" val="41372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55485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84524" cy="7638394"/>
          </a:xfrm>
        </p:spPr>
      </p:pic>
    </p:spTree>
    <p:extLst>
      <p:ext uri="{BB962C8B-B14F-4D97-AF65-F5344CB8AC3E}">
        <p14:creationId xmlns:p14="http://schemas.microsoft.com/office/powerpoint/2010/main" val="14956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3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65660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6869" cy="7520153"/>
          </a:xfrm>
        </p:spPr>
      </p:pic>
    </p:spTree>
    <p:extLst>
      <p:ext uri="{BB962C8B-B14F-4D97-AF65-F5344CB8AC3E}">
        <p14:creationId xmlns:p14="http://schemas.microsoft.com/office/powerpoint/2010/main" val="24913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11559" cy="7283670"/>
          </a:xfrm>
        </p:spPr>
      </p:pic>
    </p:spTree>
    <p:extLst>
      <p:ext uri="{BB962C8B-B14F-4D97-AF65-F5344CB8AC3E}">
        <p14:creationId xmlns:p14="http://schemas.microsoft.com/office/powerpoint/2010/main" val="28018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7" cy="7472856"/>
          </a:xfrm>
        </p:spPr>
      </p:pic>
    </p:spTree>
    <p:extLst>
      <p:ext uri="{BB962C8B-B14F-4D97-AF65-F5344CB8AC3E}">
        <p14:creationId xmlns:p14="http://schemas.microsoft.com/office/powerpoint/2010/main" val="7770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0735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24134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237072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5338" cy="7496504"/>
          </a:xfrm>
        </p:spPr>
      </p:pic>
    </p:spTree>
    <p:extLst>
      <p:ext uri="{BB962C8B-B14F-4D97-AF65-F5344CB8AC3E}">
        <p14:creationId xmlns:p14="http://schemas.microsoft.com/office/powerpoint/2010/main" val="9584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415881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7321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73710" cy="7780283"/>
          </a:xfrm>
        </p:spPr>
      </p:pic>
    </p:spTree>
    <p:extLst>
      <p:ext uri="{BB962C8B-B14F-4D97-AF65-F5344CB8AC3E}">
        <p14:creationId xmlns:p14="http://schemas.microsoft.com/office/powerpoint/2010/main" val="21822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19537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6772" cy="7827580"/>
          </a:xfrm>
        </p:spPr>
      </p:pic>
    </p:spTree>
    <p:extLst>
      <p:ext uri="{BB962C8B-B14F-4D97-AF65-F5344CB8AC3E}">
        <p14:creationId xmlns:p14="http://schemas.microsoft.com/office/powerpoint/2010/main" val="267557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24484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16055" cy="7662042"/>
          </a:xfrm>
        </p:spPr>
      </p:pic>
    </p:spTree>
    <p:extLst>
      <p:ext uri="{BB962C8B-B14F-4D97-AF65-F5344CB8AC3E}">
        <p14:creationId xmlns:p14="http://schemas.microsoft.com/office/powerpoint/2010/main" val="30945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22068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31503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9256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0344" cy="7882759"/>
          </a:xfrm>
        </p:spPr>
      </p:pic>
    </p:spTree>
    <p:extLst>
      <p:ext uri="{BB962C8B-B14F-4D97-AF65-F5344CB8AC3E}">
        <p14:creationId xmlns:p14="http://schemas.microsoft.com/office/powerpoint/2010/main" val="34660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381519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11559" cy="7283670"/>
          </a:xfrm>
        </p:spPr>
      </p:pic>
    </p:spTree>
    <p:extLst>
      <p:ext uri="{BB962C8B-B14F-4D97-AF65-F5344CB8AC3E}">
        <p14:creationId xmlns:p14="http://schemas.microsoft.com/office/powerpoint/2010/main" val="34473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95640" cy="7346731"/>
          </a:xfrm>
        </p:spPr>
      </p:pic>
    </p:spTree>
    <p:extLst>
      <p:ext uri="{BB962C8B-B14F-4D97-AF65-F5344CB8AC3E}">
        <p14:creationId xmlns:p14="http://schemas.microsoft.com/office/powerpoint/2010/main" val="18138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192178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15180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14954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2904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42179" cy="7756635"/>
          </a:xfrm>
        </p:spPr>
      </p:pic>
    </p:spTree>
    <p:extLst>
      <p:ext uri="{BB962C8B-B14F-4D97-AF65-F5344CB8AC3E}">
        <p14:creationId xmlns:p14="http://schemas.microsoft.com/office/powerpoint/2010/main" val="56105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15254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36401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4"/>
          </a:xfrm>
        </p:spPr>
      </p:pic>
    </p:spTree>
    <p:extLst>
      <p:ext uri="{BB962C8B-B14F-4D97-AF65-F5344CB8AC3E}">
        <p14:creationId xmlns:p14="http://schemas.microsoft.com/office/powerpoint/2010/main" val="22423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8367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43392" cy="7157545"/>
          </a:xfrm>
        </p:spPr>
      </p:pic>
    </p:spTree>
    <p:extLst>
      <p:ext uri="{BB962C8B-B14F-4D97-AF65-F5344CB8AC3E}">
        <p14:creationId xmlns:p14="http://schemas.microsoft.com/office/powerpoint/2010/main" val="34993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5251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21652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16966" cy="7212725"/>
          </a:xfrm>
        </p:spPr>
      </p:pic>
    </p:spTree>
    <p:extLst>
      <p:ext uri="{BB962C8B-B14F-4D97-AF65-F5344CB8AC3E}">
        <p14:creationId xmlns:p14="http://schemas.microsoft.com/office/powerpoint/2010/main" val="7956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74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368409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95640" cy="7346731"/>
          </a:xfrm>
        </p:spPr>
      </p:pic>
    </p:spTree>
    <p:extLst>
      <p:ext uri="{BB962C8B-B14F-4D97-AF65-F5344CB8AC3E}">
        <p14:creationId xmlns:p14="http://schemas.microsoft.com/office/powerpoint/2010/main" val="21068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1752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24688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6869" cy="7520153"/>
          </a:xfrm>
        </p:spPr>
      </p:pic>
    </p:spTree>
    <p:extLst>
      <p:ext uri="{BB962C8B-B14F-4D97-AF65-F5344CB8AC3E}">
        <p14:creationId xmlns:p14="http://schemas.microsoft.com/office/powerpoint/2010/main" val="411840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10303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425838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35887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2"/>
          </a:xfrm>
        </p:spPr>
      </p:pic>
    </p:spTree>
    <p:extLst>
      <p:ext uri="{BB962C8B-B14F-4D97-AF65-F5344CB8AC3E}">
        <p14:creationId xmlns:p14="http://schemas.microsoft.com/office/powerpoint/2010/main" val="723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4033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8596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5190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9"/>
          </a:xfrm>
        </p:spPr>
      </p:pic>
    </p:spTree>
    <p:extLst>
      <p:ext uri="{BB962C8B-B14F-4D97-AF65-F5344CB8AC3E}">
        <p14:creationId xmlns:p14="http://schemas.microsoft.com/office/powerpoint/2010/main" val="362547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269460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272802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83345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2054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795640" cy="7346731"/>
          </a:xfrm>
        </p:spPr>
      </p:pic>
    </p:spTree>
    <p:extLst>
      <p:ext uri="{BB962C8B-B14F-4D97-AF65-F5344CB8AC3E}">
        <p14:creationId xmlns:p14="http://schemas.microsoft.com/office/powerpoint/2010/main" val="175783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48497" cy="7236374"/>
          </a:xfrm>
        </p:spPr>
      </p:pic>
    </p:spTree>
    <p:extLst>
      <p:ext uri="{BB962C8B-B14F-4D97-AF65-F5344CB8AC3E}">
        <p14:creationId xmlns:p14="http://schemas.microsoft.com/office/powerpoint/2010/main" val="51671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7543801"/>
          </a:xfrm>
        </p:spPr>
      </p:pic>
    </p:spTree>
    <p:extLst>
      <p:ext uri="{BB962C8B-B14F-4D97-AF65-F5344CB8AC3E}">
        <p14:creationId xmlns:p14="http://schemas.microsoft.com/office/powerpoint/2010/main" val="13292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4530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649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7543801"/>
          </a:xfrm>
        </p:spPr>
      </p:pic>
    </p:spTree>
    <p:extLst>
      <p:ext uri="{BB962C8B-B14F-4D97-AF65-F5344CB8AC3E}">
        <p14:creationId xmlns:p14="http://schemas.microsoft.com/office/powerpoint/2010/main" val="5673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15964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621" cy="7330967"/>
          </a:xfrm>
        </p:spPr>
      </p:pic>
    </p:spTree>
    <p:extLst>
      <p:ext uri="{BB962C8B-B14F-4D97-AF65-F5344CB8AC3E}">
        <p14:creationId xmlns:p14="http://schemas.microsoft.com/office/powerpoint/2010/main" val="91375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48497" cy="7236374"/>
          </a:xfrm>
        </p:spPr>
      </p:pic>
    </p:spTree>
    <p:extLst>
      <p:ext uri="{BB962C8B-B14F-4D97-AF65-F5344CB8AC3E}">
        <p14:creationId xmlns:p14="http://schemas.microsoft.com/office/powerpoint/2010/main" val="12680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11559" cy="7283670"/>
          </a:xfrm>
        </p:spPr>
      </p:pic>
    </p:spTree>
    <p:extLst>
      <p:ext uri="{BB962C8B-B14F-4D97-AF65-F5344CB8AC3E}">
        <p14:creationId xmlns:p14="http://schemas.microsoft.com/office/powerpoint/2010/main" val="102508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47586" cy="7685691"/>
          </a:xfrm>
        </p:spPr>
      </p:pic>
    </p:spTree>
    <p:extLst>
      <p:ext uri="{BB962C8B-B14F-4D97-AF65-F5344CB8AC3E}">
        <p14:creationId xmlns:p14="http://schemas.microsoft.com/office/powerpoint/2010/main" val="8168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5" cy="7472855"/>
          </a:xfrm>
        </p:spPr>
      </p:pic>
    </p:spTree>
    <p:extLst>
      <p:ext uri="{BB962C8B-B14F-4D97-AF65-F5344CB8AC3E}">
        <p14:creationId xmlns:p14="http://schemas.microsoft.com/office/powerpoint/2010/main" val="257615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52993" cy="7614746"/>
          </a:xfrm>
        </p:spPr>
      </p:pic>
    </p:spTree>
    <p:extLst>
      <p:ext uri="{BB962C8B-B14F-4D97-AF65-F5344CB8AC3E}">
        <p14:creationId xmlns:p14="http://schemas.microsoft.com/office/powerpoint/2010/main" val="29469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47888" cy="7535917"/>
          </a:xfrm>
        </p:spPr>
      </p:pic>
    </p:spTree>
    <p:extLst>
      <p:ext uri="{BB962C8B-B14F-4D97-AF65-F5344CB8AC3E}">
        <p14:creationId xmlns:p14="http://schemas.microsoft.com/office/powerpoint/2010/main" val="264531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5" cy="7472855"/>
          </a:xfrm>
        </p:spPr>
      </p:pic>
    </p:spTree>
    <p:extLst>
      <p:ext uri="{BB962C8B-B14F-4D97-AF65-F5344CB8AC3E}">
        <p14:creationId xmlns:p14="http://schemas.microsoft.com/office/powerpoint/2010/main" val="375527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879722" cy="7409793"/>
          </a:xfrm>
        </p:spPr>
      </p:pic>
    </p:spTree>
    <p:extLst>
      <p:ext uri="{BB962C8B-B14F-4D97-AF65-F5344CB8AC3E}">
        <p14:creationId xmlns:p14="http://schemas.microsoft.com/office/powerpoint/2010/main" val="21383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5847" cy="7504386"/>
          </a:xfrm>
        </p:spPr>
      </p:pic>
    </p:spTree>
    <p:extLst>
      <p:ext uri="{BB962C8B-B14F-4D97-AF65-F5344CB8AC3E}">
        <p14:creationId xmlns:p14="http://schemas.microsoft.com/office/powerpoint/2010/main" val="50023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3090" cy="7307318"/>
          </a:xfrm>
        </p:spPr>
      </p:pic>
    </p:spTree>
    <p:extLst>
      <p:ext uri="{BB962C8B-B14F-4D97-AF65-F5344CB8AC3E}">
        <p14:creationId xmlns:p14="http://schemas.microsoft.com/office/powerpoint/2010/main" val="8252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79117" cy="7709339"/>
          </a:xfrm>
        </p:spPr>
      </p:pic>
    </p:spTree>
    <p:extLst>
      <p:ext uri="{BB962C8B-B14F-4D97-AF65-F5344CB8AC3E}">
        <p14:creationId xmlns:p14="http://schemas.microsoft.com/office/powerpoint/2010/main" val="24831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27028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19"/>
            <a:ext cx="11067393" cy="8300546"/>
          </a:xfrm>
        </p:spPr>
      </p:pic>
    </p:spTree>
    <p:extLst>
      <p:ext uri="{BB962C8B-B14F-4D97-AF65-F5344CB8AC3E}">
        <p14:creationId xmlns:p14="http://schemas.microsoft.com/office/powerpoint/2010/main" val="41286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621" cy="7330967"/>
          </a:xfrm>
        </p:spPr>
      </p:pic>
    </p:spTree>
    <p:extLst>
      <p:ext uri="{BB962C8B-B14F-4D97-AF65-F5344CB8AC3E}">
        <p14:creationId xmlns:p14="http://schemas.microsoft.com/office/powerpoint/2010/main" val="27029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38349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13034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7" cy="7472856"/>
          </a:xfrm>
        </p:spPr>
      </p:pic>
    </p:spTree>
    <p:extLst>
      <p:ext uri="{BB962C8B-B14F-4D97-AF65-F5344CB8AC3E}">
        <p14:creationId xmlns:p14="http://schemas.microsoft.com/office/powerpoint/2010/main" val="408633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8564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0841" cy="7118132"/>
          </a:xfrm>
        </p:spPr>
      </p:pic>
    </p:spTree>
    <p:extLst>
      <p:ext uri="{BB962C8B-B14F-4D97-AF65-F5344CB8AC3E}">
        <p14:creationId xmlns:p14="http://schemas.microsoft.com/office/powerpoint/2010/main" val="13494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0841" cy="7118132"/>
          </a:xfrm>
        </p:spPr>
      </p:pic>
    </p:spTree>
    <p:extLst>
      <p:ext uri="{BB962C8B-B14F-4D97-AF65-F5344CB8AC3E}">
        <p14:creationId xmlns:p14="http://schemas.microsoft.com/office/powerpoint/2010/main" val="427088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59310" cy="7094483"/>
          </a:xfrm>
        </p:spPr>
      </p:pic>
    </p:spTree>
    <p:extLst>
      <p:ext uri="{BB962C8B-B14F-4D97-AF65-F5344CB8AC3E}">
        <p14:creationId xmlns:p14="http://schemas.microsoft.com/office/powerpoint/2010/main" val="318513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311986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42179" cy="7756636"/>
          </a:xfrm>
        </p:spPr>
      </p:pic>
    </p:spTree>
    <p:extLst>
      <p:ext uri="{BB962C8B-B14F-4D97-AF65-F5344CB8AC3E}">
        <p14:creationId xmlns:p14="http://schemas.microsoft.com/office/powerpoint/2010/main" val="305398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599" cy="7315200"/>
          </a:xfrm>
        </p:spPr>
      </p:pic>
    </p:spTree>
    <p:extLst>
      <p:ext uri="{BB962C8B-B14F-4D97-AF65-F5344CB8AC3E}">
        <p14:creationId xmlns:p14="http://schemas.microsoft.com/office/powerpoint/2010/main" val="1201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39167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58691" cy="6119019"/>
          </a:xfrm>
        </p:spPr>
      </p:pic>
    </p:spTree>
    <p:extLst>
      <p:ext uri="{BB962C8B-B14F-4D97-AF65-F5344CB8AC3E}">
        <p14:creationId xmlns:p14="http://schemas.microsoft.com/office/powerpoint/2010/main" val="18914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42177" cy="7756634"/>
          </a:xfrm>
        </p:spPr>
      </p:pic>
    </p:spTree>
    <p:extLst>
      <p:ext uri="{BB962C8B-B14F-4D97-AF65-F5344CB8AC3E}">
        <p14:creationId xmlns:p14="http://schemas.microsoft.com/office/powerpoint/2010/main" val="26633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9270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2"/>
          </a:xfrm>
        </p:spPr>
      </p:pic>
    </p:spTree>
    <p:extLst>
      <p:ext uri="{BB962C8B-B14F-4D97-AF65-F5344CB8AC3E}">
        <p14:creationId xmlns:p14="http://schemas.microsoft.com/office/powerpoint/2010/main" val="8037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599" cy="7315200"/>
          </a:xfrm>
        </p:spPr>
      </p:pic>
    </p:spTree>
    <p:extLst>
      <p:ext uri="{BB962C8B-B14F-4D97-AF65-F5344CB8AC3E}">
        <p14:creationId xmlns:p14="http://schemas.microsoft.com/office/powerpoint/2010/main" val="23547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27488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11557" cy="7283669"/>
          </a:xfrm>
        </p:spPr>
      </p:pic>
    </p:spTree>
    <p:extLst>
      <p:ext uri="{BB962C8B-B14F-4D97-AF65-F5344CB8AC3E}">
        <p14:creationId xmlns:p14="http://schemas.microsoft.com/office/powerpoint/2010/main" val="35548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80028" cy="7260022"/>
          </a:xfrm>
        </p:spPr>
      </p:pic>
    </p:spTree>
    <p:extLst>
      <p:ext uri="{BB962C8B-B14F-4D97-AF65-F5344CB8AC3E}">
        <p14:creationId xmlns:p14="http://schemas.microsoft.com/office/powerpoint/2010/main" val="17779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16055" cy="7662042"/>
          </a:xfrm>
        </p:spPr>
      </p:pic>
    </p:spTree>
    <p:extLst>
      <p:ext uri="{BB962C8B-B14F-4D97-AF65-F5344CB8AC3E}">
        <p14:creationId xmlns:p14="http://schemas.microsoft.com/office/powerpoint/2010/main" val="103429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21462" cy="7591097"/>
          </a:xfrm>
        </p:spPr>
      </p:pic>
    </p:spTree>
    <p:extLst>
      <p:ext uri="{BB962C8B-B14F-4D97-AF65-F5344CB8AC3E}">
        <p14:creationId xmlns:p14="http://schemas.microsoft.com/office/powerpoint/2010/main" val="9241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349736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7" cy="7472856"/>
          </a:xfrm>
        </p:spPr>
      </p:pic>
    </p:spTree>
    <p:extLst>
      <p:ext uri="{BB962C8B-B14F-4D97-AF65-F5344CB8AC3E}">
        <p14:creationId xmlns:p14="http://schemas.microsoft.com/office/powerpoint/2010/main" val="12755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124730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59310" cy="7094483"/>
          </a:xfrm>
        </p:spPr>
      </p:pic>
    </p:spTree>
    <p:extLst>
      <p:ext uri="{BB962C8B-B14F-4D97-AF65-F5344CB8AC3E}">
        <p14:creationId xmlns:p14="http://schemas.microsoft.com/office/powerpoint/2010/main" val="232315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9931" cy="7567449"/>
          </a:xfrm>
        </p:spPr>
      </p:pic>
    </p:spTree>
    <p:extLst>
      <p:ext uri="{BB962C8B-B14F-4D97-AF65-F5344CB8AC3E}">
        <p14:creationId xmlns:p14="http://schemas.microsoft.com/office/powerpoint/2010/main" val="41539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3090" cy="7307318"/>
          </a:xfrm>
        </p:spPr>
      </p:pic>
    </p:spTree>
    <p:extLst>
      <p:ext uri="{BB962C8B-B14F-4D97-AF65-F5344CB8AC3E}">
        <p14:creationId xmlns:p14="http://schemas.microsoft.com/office/powerpoint/2010/main" val="317209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361161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31395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7" cy="7472856"/>
          </a:xfrm>
        </p:spPr>
      </p:pic>
    </p:spTree>
    <p:extLst>
      <p:ext uri="{BB962C8B-B14F-4D97-AF65-F5344CB8AC3E}">
        <p14:creationId xmlns:p14="http://schemas.microsoft.com/office/powerpoint/2010/main" val="150451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8229601"/>
          </a:xfrm>
        </p:spPr>
      </p:pic>
    </p:spTree>
    <p:extLst>
      <p:ext uri="{BB962C8B-B14F-4D97-AF65-F5344CB8AC3E}">
        <p14:creationId xmlns:p14="http://schemas.microsoft.com/office/powerpoint/2010/main" val="101199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621" cy="7330967"/>
          </a:xfrm>
        </p:spPr>
      </p:pic>
    </p:spTree>
    <p:extLst>
      <p:ext uri="{BB962C8B-B14F-4D97-AF65-F5344CB8AC3E}">
        <p14:creationId xmlns:p14="http://schemas.microsoft.com/office/powerpoint/2010/main" val="16006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6869" cy="7520153"/>
          </a:xfrm>
        </p:spPr>
      </p:pic>
    </p:spTree>
    <p:extLst>
      <p:ext uri="{BB962C8B-B14F-4D97-AF65-F5344CB8AC3E}">
        <p14:creationId xmlns:p14="http://schemas.microsoft.com/office/powerpoint/2010/main" val="3938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6869" cy="7520153"/>
          </a:xfrm>
        </p:spPr>
      </p:pic>
    </p:spTree>
    <p:extLst>
      <p:ext uri="{BB962C8B-B14F-4D97-AF65-F5344CB8AC3E}">
        <p14:creationId xmlns:p14="http://schemas.microsoft.com/office/powerpoint/2010/main" val="3474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9931" cy="7567449"/>
          </a:xfrm>
        </p:spPr>
      </p:pic>
    </p:spTree>
    <p:extLst>
      <p:ext uri="{BB962C8B-B14F-4D97-AF65-F5344CB8AC3E}">
        <p14:creationId xmlns:p14="http://schemas.microsoft.com/office/powerpoint/2010/main" val="33012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21462" cy="7591097"/>
          </a:xfrm>
        </p:spPr>
      </p:pic>
    </p:spTree>
    <p:extLst>
      <p:ext uri="{BB962C8B-B14F-4D97-AF65-F5344CB8AC3E}">
        <p14:creationId xmlns:p14="http://schemas.microsoft.com/office/powerpoint/2010/main" val="16458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5338" cy="7496504"/>
          </a:xfrm>
        </p:spPr>
      </p:pic>
    </p:spTree>
    <p:extLst>
      <p:ext uri="{BB962C8B-B14F-4D97-AF65-F5344CB8AC3E}">
        <p14:creationId xmlns:p14="http://schemas.microsoft.com/office/powerpoint/2010/main" val="12121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8303" cy="7851228"/>
          </a:xfrm>
        </p:spPr>
      </p:pic>
    </p:spTree>
    <p:extLst>
      <p:ext uri="{BB962C8B-B14F-4D97-AF65-F5344CB8AC3E}">
        <p14:creationId xmlns:p14="http://schemas.microsoft.com/office/powerpoint/2010/main" val="139982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243121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5338" cy="7496504"/>
          </a:xfrm>
        </p:spPr>
      </p:pic>
    </p:spTree>
    <p:extLst>
      <p:ext uri="{BB962C8B-B14F-4D97-AF65-F5344CB8AC3E}">
        <p14:creationId xmlns:p14="http://schemas.microsoft.com/office/powerpoint/2010/main" val="5639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3090" cy="7307318"/>
          </a:xfrm>
        </p:spPr>
      </p:pic>
    </p:spTree>
    <p:extLst>
      <p:ext uri="{BB962C8B-B14F-4D97-AF65-F5344CB8AC3E}">
        <p14:creationId xmlns:p14="http://schemas.microsoft.com/office/powerpoint/2010/main" val="248112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5433" cy="7189076"/>
          </a:xfrm>
        </p:spPr>
      </p:pic>
    </p:spTree>
    <p:extLst>
      <p:ext uri="{BB962C8B-B14F-4D97-AF65-F5344CB8AC3E}">
        <p14:creationId xmlns:p14="http://schemas.microsoft.com/office/powerpoint/2010/main" val="346818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79117" cy="7709339"/>
          </a:xfrm>
        </p:spPr>
      </p:pic>
    </p:spTree>
    <p:extLst>
      <p:ext uri="{BB962C8B-B14F-4D97-AF65-F5344CB8AC3E}">
        <p14:creationId xmlns:p14="http://schemas.microsoft.com/office/powerpoint/2010/main" val="34757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298833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0648" cy="7732987"/>
          </a:xfrm>
        </p:spPr>
      </p:pic>
    </p:spTree>
    <p:extLst>
      <p:ext uri="{BB962C8B-B14F-4D97-AF65-F5344CB8AC3E}">
        <p14:creationId xmlns:p14="http://schemas.microsoft.com/office/powerpoint/2010/main" val="42637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621" cy="7330967"/>
          </a:xfrm>
        </p:spPr>
      </p:pic>
    </p:spTree>
    <p:extLst>
      <p:ext uri="{BB962C8B-B14F-4D97-AF65-F5344CB8AC3E}">
        <p14:creationId xmlns:p14="http://schemas.microsoft.com/office/powerpoint/2010/main" val="24842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167779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7354615"/>
          </a:xfrm>
        </p:spPr>
      </p:pic>
    </p:spTree>
    <p:extLst>
      <p:ext uri="{BB962C8B-B14F-4D97-AF65-F5344CB8AC3E}">
        <p14:creationId xmlns:p14="http://schemas.microsoft.com/office/powerpoint/2010/main" val="32999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9214" cy="7401911"/>
          </a:xfrm>
        </p:spPr>
      </p:pic>
    </p:spTree>
    <p:extLst>
      <p:ext uri="{BB962C8B-B14F-4D97-AF65-F5344CB8AC3E}">
        <p14:creationId xmlns:p14="http://schemas.microsoft.com/office/powerpoint/2010/main" val="257998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0274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99834" cy="7874876"/>
          </a:xfrm>
        </p:spPr>
      </p:pic>
    </p:spTree>
    <p:extLst>
      <p:ext uri="{BB962C8B-B14F-4D97-AF65-F5344CB8AC3E}">
        <p14:creationId xmlns:p14="http://schemas.microsoft.com/office/powerpoint/2010/main" val="145392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6772" cy="7827580"/>
          </a:xfrm>
        </p:spPr>
      </p:pic>
    </p:spTree>
    <p:extLst>
      <p:ext uri="{BB962C8B-B14F-4D97-AF65-F5344CB8AC3E}">
        <p14:creationId xmlns:p14="http://schemas.microsoft.com/office/powerpoint/2010/main" val="24497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7498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130465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43392" cy="7157545"/>
          </a:xfrm>
        </p:spPr>
      </p:pic>
    </p:spTree>
    <p:extLst>
      <p:ext uri="{BB962C8B-B14F-4D97-AF65-F5344CB8AC3E}">
        <p14:creationId xmlns:p14="http://schemas.microsoft.com/office/powerpoint/2010/main" val="1816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9931" cy="7567449"/>
          </a:xfrm>
        </p:spPr>
      </p:pic>
    </p:spTree>
    <p:extLst>
      <p:ext uri="{BB962C8B-B14F-4D97-AF65-F5344CB8AC3E}">
        <p14:creationId xmlns:p14="http://schemas.microsoft.com/office/powerpoint/2010/main" val="334198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7" cy="7472856"/>
          </a:xfrm>
        </p:spPr>
      </p:pic>
    </p:spTree>
    <p:extLst>
      <p:ext uri="{BB962C8B-B14F-4D97-AF65-F5344CB8AC3E}">
        <p14:creationId xmlns:p14="http://schemas.microsoft.com/office/powerpoint/2010/main" val="423899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36340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11559" cy="7283670"/>
          </a:xfrm>
        </p:spPr>
      </p:pic>
    </p:spTree>
    <p:extLst>
      <p:ext uri="{BB962C8B-B14F-4D97-AF65-F5344CB8AC3E}">
        <p14:creationId xmlns:p14="http://schemas.microsoft.com/office/powerpoint/2010/main" val="35015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0841" cy="7118132"/>
          </a:xfrm>
        </p:spPr>
      </p:pic>
    </p:spTree>
    <p:extLst>
      <p:ext uri="{BB962C8B-B14F-4D97-AF65-F5344CB8AC3E}">
        <p14:creationId xmlns:p14="http://schemas.microsoft.com/office/powerpoint/2010/main" val="14225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4621" cy="7330967"/>
          </a:xfrm>
        </p:spPr>
      </p:pic>
    </p:spTree>
    <p:extLst>
      <p:ext uri="{BB962C8B-B14F-4D97-AF65-F5344CB8AC3E}">
        <p14:creationId xmlns:p14="http://schemas.microsoft.com/office/powerpoint/2010/main" val="333303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3090" cy="7307318"/>
          </a:xfrm>
        </p:spPr>
      </p:pic>
    </p:spTree>
    <p:extLst>
      <p:ext uri="{BB962C8B-B14F-4D97-AF65-F5344CB8AC3E}">
        <p14:creationId xmlns:p14="http://schemas.microsoft.com/office/powerpoint/2010/main" val="242684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84524" cy="7638394"/>
          </a:xfrm>
        </p:spPr>
      </p:pic>
    </p:spTree>
    <p:extLst>
      <p:ext uri="{BB962C8B-B14F-4D97-AF65-F5344CB8AC3E}">
        <p14:creationId xmlns:p14="http://schemas.microsoft.com/office/powerpoint/2010/main" val="15637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26305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279117" cy="7709339"/>
          </a:xfrm>
        </p:spPr>
      </p:pic>
    </p:spTree>
    <p:extLst>
      <p:ext uri="{BB962C8B-B14F-4D97-AF65-F5344CB8AC3E}">
        <p14:creationId xmlns:p14="http://schemas.microsoft.com/office/powerpoint/2010/main" val="39657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80028" cy="7260022"/>
          </a:xfrm>
        </p:spPr>
      </p:pic>
    </p:spTree>
    <p:extLst>
      <p:ext uri="{BB962C8B-B14F-4D97-AF65-F5344CB8AC3E}">
        <p14:creationId xmlns:p14="http://schemas.microsoft.com/office/powerpoint/2010/main" val="264230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5338" cy="7496504"/>
          </a:xfrm>
        </p:spPr>
      </p:pic>
    </p:spTree>
    <p:extLst>
      <p:ext uri="{BB962C8B-B14F-4D97-AF65-F5344CB8AC3E}">
        <p14:creationId xmlns:p14="http://schemas.microsoft.com/office/powerpoint/2010/main" val="17125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7" cy="7472856"/>
          </a:xfrm>
        </p:spPr>
      </p:pic>
    </p:spTree>
    <p:extLst>
      <p:ext uri="{BB962C8B-B14F-4D97-AF65-F5344CB8AC3E}">
        <p14:creationId xmlns:p14="http://schemas.microsoft.com/office/powerpoint/2010/main" val="29826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7543801"/>
          </a:xfrm>
        </p:spPr>
      </p:pic>
    </p:spTree>
    <p:extLst>
      <p:ext uri="{BB962C8B-B14F-4D97-AF65-F5344CB8AC3E}">
        <p14:creationId xmlns:p14="http://schemas.microsoft.com/office/powerpoint/2010/main" val="1064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2276" cy="7449208"/>
          </a:xfrm>
        </p:spPr>
      </p:pic>
    </p:spTree>
    <p:extLst>
      <p:ext uri="{BB962C8B-B14F-4D97-AF65-F5344CB8AC3E}">
        <p14:creationId xmlns:p14="http://schemas.microsoft.com/office/powerpoint/2010/main" val="30894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5241" cy="7803932"/>
          </a:xfrm>
        </p:spPr>
      </p:pic>
    </p:spTree>
    <p:extLst>
      <p:ext uri="{BB962C8B-B14F-4D97-AF65-F5344CB8AC3E}">
        <p14:creationId xmlns:p14="http://schemas.microsoft.com/office/powerpoint/2010/main" val="6365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21462" cy="7591097"/>
          </a:xfrm>
        </p:spPr>
      </p:pic>
    </p:spTree>
    <p:extLst>
      <p:ext uri="{BB962C8B-B14F-4D97-AF65-F5344CB8AC3E}">
        <p14:creationId xmlns:p14="http://schemas.microsoft.com/office/powerpoint/2010/main" val="1235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73710" cy="7780283"/>
          </a:xfrm>
        </p:spPr>
      </p:pic>
    </p:spTree>
    <p:extLst>
      <p:ext uri="{BB962C8B-B14F-4D97-AF65-F5344CB8AC3E}">
        <p14:creationId xmlns:p14="http://schemas.microsoft.com/office/powerpoint/2010/main" val="24310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6869" cy="7520153"/>
          </a:xfrm>
        </p:spPr>
      </p:pic>
    </p:spTree>
    <p:extLst>
      <p:ext uri="{BB962C8B-B14F-4D97-AF65-F5344CB8AC3E}">
        <p14:creationId xmlns:p14="http://schemas.microsoft.com/office/powerpoint/2010/main" val="113036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78207" cy="8158656"/>
          </a:xfrm>
        </p:spPr>
      </p:pic>
    </p:spTree>
    <p:extLst>
      <p:ext uri="{BB962C8B-B14F-4D97-AF65-F5344CB8AC3E}">
        <p14:creationId xmlns:p14="http://schemas.microsoft.com/office/powerpoint/2010/main" val="23700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3807" cy="7472856"/>
          </a:xfrm>
        </p:spPr>
      </p:pic>
    </p:spTree>
    <p:extLst>
      <p:ext uri="{BB962C8B-B14F-4D97-AF65-F5344CB8AC3E}">
        <p14:creationId xmlns:p14="http://schemas.microsoft.com/office/powerpoint/2010/main" val="38282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84524" cy="7638394"/>
          </a:xfrm>
        </p:spPr>
      </p:pic>
    </p:spTree>
    <p:extLst>
      <p:ext uri="{BB962C8B-B14F-4D97-AF65-F5344CB8AC3E}">
        <p14:creationId xmlns:p14="http://schemas.microsoft.com/office/powerpoint/2010/main" val="15842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42179" cy="7756635"/>
          </a:xfrm>
        </p:spPr>
      </p:pic>
    </p:spTree>
    <p:extLst>
      <p:ext uri="{BB962C8B-B14F-4D97-AF65-F5344CB8AC3E}">
        <p14:creationId xmlns:p14="http://schemas.microsoft.com/office/powerpoint/2010/main" val="39754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63807" cy="7472857"/>
          </a:xfrm>
        </p:spPr>
      </p:pic>
    </p:spTree>
    <p:extLst>
      <p:ext uri="{BB962C8B-B14F-4D97-AF65-F5344CB8AC3E}">
        <p14:creationId xmlns:p14="http://schemas.microsoft.com/office/powerpoint/2010/main" val="6976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7683" cy="7378263"/>
          </a:xfrm>
        </p:spPr>
      </p:pic>
    </p:spTree>
    <p:extLst>
      <p:ext uri="{BB962C8B-B14F-4D97-AF65-F5344CB8AC3E}">
        <p14:creationId xmlns:p14="http://schemas.microsoft.com/office/powerpoint/2010/main" val="73319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6772" cy="7827580"/>
          </a:xfrm>
        </p:spPr>
      </p:pic>
    </p:spTree>
    <p:extLst>
      <p:ext uri="{BB962C8B-B14F-4D97-AF65-F5344CB8AC3E}">
        <p14:creationId xmlns:p14="http://schemas.microsoft.com/office/powerpoint/2010/main" val="21306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6869" cy="7520153"/>
          </a:xfrm>
        </p:spPr>
      </p:pic>
    </p:spTree>
    <p:extLst>
      <p:ext uri="{BB962C8B-B14F-4D97-AF65-F5344CB8AC3E}">
        <p14:creationId xmlns:p14="http://schemas.microsoft.com/office/powerpoint/2010/main" val="10715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0745" cy="7425560"/>
          </a:xfrm>
        </p:spPr>
      </p:pic>
    </p:spTree>
    <p:extLst>
      <p:ext uri="{BB962C8B-B14F-4D97-AF65-F5344CB8AC3E}">
        <p14:creationId xmlns:p14="http://schemas.microsoft.com/office/powerpoint/2010/main" val="48920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84524" cy="7638394"/>
          </a:xfrm>
        </p:spPr>
      </p:pic>
    </p:spTree>
    <p:extLst>
      <p:ext uri="{BB962C8B-B14F-4D97-AF65-F5344CB8AC3E}">
        <p14:creationId xmlns:p14="http://schemas.microsoft.com/office/powerpoint/2010/main" val="20314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3090" cy="7307318"/>
          </a:xfrm>
        </p:spPr>
      </p:pic>
    </p:spTree>
    <p:extLst>
      <p:ext uri="{BB962C8B-B14F-4D97-AF65-F5344CB8AC3E}">
        <p14:creationId xmlns:p14="http://schemas.microsoft.com/office/powerpoint/2010/main" val="150179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Widescreen</PresentationFormat>
  <Paragraphs>0</Paragraphs>
  <Slides>189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Abhilash Karuruthil</dc:creator>
  <cp:lastModifiedBy>Abhilash Karuruthil</cp:lastModifiedBy>
  <cp:revision>188</cp:revision>
  <dcterms:created xsi:type="dcterms:W3CDTF">2017-07-27T12:56:28Z</dcterms:created>
  <dcterms:modified xsi:type="dcterms:W3CDTF">2017-07-27T14:01:33Z</dcterms:modified>
</cp:coreProperties>
</file>